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7772400" cy="100584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E8AC49-E557-B644-9CD1-D16D3AE119C2}" name="Meyer, Meredith L" initials="ML" userId="S::mermeyer@uiowa.edu::eefaf0c7-0bbb-45df-a1f6-0050c06391d6" providerId="AD"/>
  <p188:author id="{820969C4-6CE0-DC71-3598-AC2D9782D2E8}" name="Becky Bucklin" initials="BB" userId="S::rsbucklin@uiowa.edu::92409861-9298-4a73-8093-c2eb1150ebe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howGuides="1">
      <p:cViewPr varScale="1">
        <p:scale>
          <a:sx n="76" d="100"/>
          <a:sy n="76" d="100"/>
        </p:scale>
        <p:origin x="2742" y="96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yer, Meredith L" userId="S::mermeyer@uiowa.edu::eefaf0c7-0bbb-45df-a1f6-0050c06391d6" providerId="AD" clId="Web-{E4BB669B-DED5-5F9E-D923-873BF8F6BB6F}"/>
    <pc:docChg chg="">
      <pc:chgData name="Meyer, Meredith L" userId="S::mermeyer@uiowa.edu::eefaf0c7-0bbb-45df-a1f6-0050c06391d6" providerId="AD" clId="Web-{E4BB669B-DED5-5F9E-D923-873BF8F6BB6F}" dt="2023-06-14T21:13:05.575" v="0"/>
      <pc:docMkLst>
        <pc:docMk/>
      </pc:docMkLst>
      <pc:sldChg chg="modCm">
        <pc:chgData name="Meyer, Meredith L" userId="S::mermeyer@uiowa.edu::eefaf0c7-0bbb-45df-a1f6-0050c06391d6" providerId="AD" clId="Web-{E4BB669B-DED5-5F9E-D923-873BF8F6BB6F}" dt="2023-06-14T21:13:05.575" v="0"/>
        <pc:sldMkLst>
          <pc:docMk/>
          <pc:sldMk cId="1105257684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Meyer, Meredith L" userId="S::mermeyer@uiowa.edu::eefaf0c7-0bbb-45df-a1f6-0050c06391d6" providerId="AD" clId="Web-{E4BB669B-DED5-5F9E-D923-873BF8F6BB6F}" dt="2023-06-14T21:13:05.575" v="0"/>
              <pc2:cmMkLst xmlns:pc2="http://schemas.microsoft.com/office/powerpoint/2019/9/main/command">
                <pc:docMk/>
                <pc:sldMk cId="1105257684" sldId="256"/>
                <pc2:cmMk id="{CDA4DF89-41A1-49E7-AB21-6E30AFA8EFB1}"/>
              </pc2:cmMkLst>
              <pc226:cmRplyChg chg="add">
                <pc226:chgData name="Meyer, Meredith L" userId="S::mermeyer@uiowa.edu::eefaf0c7-0bbb-45df-a1f6-0050c06391d6" providerId="AD" clId="Web-{E4BB669B-DED5-5F9E-D923-873BF8F6BB6F}" dt="2023-06-14T21:13:05.575" v="0"/>
                <pc2:cmRplyMkLst xmlns:pc2="http://schemas.microsoft.com/office/powerpoint/2019/9/main/command">
                  <pc:docMk/>
                  <pc:sldMk cId="1105257684" sldId="256"/>
                  <pc2:cmMk id="{CDA4DF89-41A1-49E7-AB21-6E30AFA8EFB1}"/>
                  <pc2:cmRplyMk id="{9BF14D54-623E-4887-B4F1-0687F0ED54E4}"/>
                </pc2:cmRplyMkLst>
              </pc226:cmRplyChg>
            </pc226:cmChg>
          </p:ext>
        </pc:extLst>
      </pc:sldChg>
    </pc:docChg>
  </pc:docChgLst>
  <pc:docChgLst>
    <pc:chgData name="Meyer, Meredith L" userId="S::mermeyer@uiowa.edu::eefaf0c7-0bbb-45df-a1f6-0050c06391d6" providerId="AD" clId="Web-{1F8190B8-89BA-4190-95BF-14CF2A36053A}"/>
    <pc:docChg chg="mod">
      <pc:chgData name="Meyer, Meredith L" userId="S::mermeyer@uiowa.edu::eefaf0c7-0bbb-45df-a1f6-0050c06391d6" providerId="AD" clId="Web-{1F8190B8-89BA-4190-95BF-14CF2A36053A}" dt="2023-06-02T01:59:09.875" v="1"/>
      <pc:docMkLst>
        <pc:docMk/>
      </pc:docMkLst>
      <pc:sldChg chg="addCm">
        <pc:chgData name="Meyer, Meredith L" userId="S::mermeyer@uiowa.edu::eefaf0c7-0bbb-45df-a1f6-0050c06391d6" providerId="AD" clId="Web-{1F8190B8-89BA-4190-95BF-14CF2A36053A}" dt="2023-06-02T01:59:09.875" v="1"/>
        <pc:sldMkLst>
          <pc:docMk/>
          <pc:sldMk cId="1105257684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eyer, Meredith L" userId="S::mermeyer@uiowa.edu::eefaf0c7-0bbb-45df-a1f6-0050c06391d6" providerId="AD" clId="Web-{1F8190B8-89BA-4190-95BF-14CF2A36053A}" dt="2023-06-02T01:59:09.875" v="1"/>
              <pc2:cmMkLst xmlns:pc2="http://schemas.microsoft.com/office/powerpoint/2019/9/main/command">
                <pc:docMk/>
                <pc:sldMk cId="1105257684" sldId="256"/>
                <pc2:cmMk id="{CDA4DF89-41A1-49E7-AB21-6E30AFA8EFB1}"/>
              </pc2:cmMkLst>
            </pc226:cmChg>
          </p:ext>
        </pc:extLst>
      </pc:sldChg>
    </pc:docChg>
  </pc:docChgLst>
  <pc:docChgLst>
    <pc:chgData name="Meyer, Meredith L" userId="S::mermeyer@uiowa.edu::eefaf0c7-0bbb-45df-a1f6-0050c06391d6" providerId="AD" clId="Web-{B020FCE2-144E-45D9-A9C1-7B26F85C6923}"/>
    <pc:docChg chg="modSld">
      <pc:chgData name="Meyer, Meredith L" userId="S::mermeyer@uiowa.edu::eefaf0c7-0bbb-45df-a1f6-0050c06391d6" providerId="AD" clId="Web-{B020FCE2-144E-45D9-A9C1-7B26F85C6923}" dt="2023-07-04T19:49:33.724" v="56" actId="14100"/>
      <pc:docMkLst>
        <pc:docMk/>
      </pc:docMkLst>
      <pc:sldChg chg="addSp delSp modSp">
        <pc:chgData name="Meyer, Meredith L" userId="S::mermeyer@uiowa.edu::eefaf0c7-0bbb-45df-a1f6-0050c06391d6" providerId="AD" clId="Web-{B020FCE2-144E-45D9-A9C1-7B26F85C6923}" dt="2023-07-04T19:49:33.724" v="56" actId="14100"/>
        <pc:sldMkLst>
          <pc:docMk/>
          <pc:sldMk cId="1105257684" sldId="256"/>
        </pc:sldMkLst>
        <pc:spChg chg="mod">
          <ac:chgData name="Meyer, Meredith L" userId="S::mermeyer@uiowa.edu::eefaf0c7-0bbb-45df-a1f6-0050c06391d6" providerId="AD" clId="Web-{B020FCE2-144E-45D9-A9C1-7B26F85C6923}" dt="2023-07-04T19:48:44.020" v="52" actId="14100"/>
          <ac:spMkLst>
            <pc:docMk/>
            <pc:sldMk cId="1105257684" sldId="256"/>
            <ac:spMk id="2" creationId="{00000000-0000-0000-0000-000000000000}"/>
          </ac:spMkLst>
        </pc:spChg>
        <pc:spChg chg="mod">
          <ac:chgData name="Meyer, Meredith L" userId="S::mermeyer@uiowa.edu::eefaf0c7-0bbb-45df-a1f6-0050c06391d6" providerId="AD" clId="Web-{B020FCE2-144E-45D9-A9C1-7B26F85C6923}" dt="2023-07-04T19:47:42.487" v="47" actId="14100"/>
          <ac:spMkLst>
            <pc:docMk/>
            <pc:sldMk cId="1105257684" sldId="256"/>
            <ac:spMk id="6" creationId="{00000000-0000-0000-0000-000000000000}"/>
          </ac:spMkLst>
        </pc:spChg>
        <pc:spChg chg="mod">
          <ac:chgData name="Meyer, Meredith L" userId="S::mermeyer@uiowa.edu::eefaf0c7-0bbb-45df-a1f6-0050c06391d6" providerId="AD" clId="Web-{B020FCE2-144E-45D9-A9C1-7B26F85C6923}" dt="2023-07-04T19:43:34.996" v="5" actId="1076"/>
          <ac:spMkLst>
            <pc:docMk/>
            <pc:sldMk cId="1105257684" sldId="256"/>
            <ac:spMk id="7" creationId="{00000000-0000-0000-0000-000000000000}"/>
          </ac:spMkLst>
        </pc:spChg>
        <pc:spChg chg="mod">
          <ac:chgData name="Meyer, Meredith L" userId="S::mermeyer@uiowa.edu::eefaf0c7-0bbb-45df-a1f6-0050c06391d6" providerId="AD" clId="Web-{B020FCE2-144E-45D9-A9C1-7B26F85C6923}" dt="2023-07-04T19:44:40.967" v="29" actId="20577"/>
          <ac:spMkLst>
            <pc:docMk/>
            <pc:sldMk cId="1105257684" sldId="256"/>
            <ac:spMk id="8" creationId="{00000000-0000-0000-0000-000000000000}"/>
          </ac:spMkLst>
        </pc:spChg>
        <pc:spChg chg="mod">
          <ac:chgData name="Meyer, Meredith L" userId="S::mermeyer@uiowa.edu::eefaf0c7-0bbb-45df-a1f6-0050c06391d6" providerId="AD" clId="Web-{B020FCE2-144E-45D9-A9C1-7B26F85C6923}" dt="2023-07-04T19:48:23.785" v="50" actId="14100"/>
          <ac:spMkLst>
            <pc:docMk/>
            <pc:sldMk cId="1105257684" sldId="256"/>
            <ac:spMk id="9" creationId="{00000000-0000-0000-0000-000000000000}"/>
          </ac:spMkLst>
        </pc:spChg>
        <pc:spChg chg="mod">
          <ac:chgData name="Meyer, Meredith L" userId="S::mermeyer@uiowa.edu::eefaf0c7-0bbb-45df-a1f6-0050c06391d6" providerId="AD" clId="Web-{B020FCE2-144E-45D9-A9C1-7B26F85C6923}" dt="2023-07-04T19:49:33.724" v="56" actId="14100"/>
          <ac:spMkLst>
            <pc:docMk/>
            <pc:sldMk cId="1105257684" sldId="256"/>
            <ac:spMk id="10" creationId="{00000000-0000-0000-0000-000000000000}"/>
          </ac:spMkLst>
        </pc:spChg>
        <pc:picChg chg="add mod">
          <ac:chgData name="Meyer, Meredith L" userId="S::mermeyer@uiowa.edu::eefaf0c7-0bbb-45df-a1f6-0050c06391d6" providerId="AD" clId="Web-{B020FCE2-144E-45D9-A9C1-7B26F85C6923}" dt="2023-07-04T19:44:01.669" v="12" actId="1076"/>
          <ac:picMkLst>
            <pc:docMk/>
            <pc:sldMk cId="1105257684" sldId="256"/>
            <ac:picMk id="3" creationId="{E47BB80C-00BB-EFED-9533-50D21DBED47D}"/>
          </ac:picMkLst>
        </pc:picChg>
        <pc:picChg chg="del">
          <ac:chgData name="Meyer, Meredith L" userId="S::mermeyer@uiowa.edu::eefaf0c7-0bbb-45df-a1f6-0050c06391d6" providerId="AD" clId="Web-{B020FCE2-144E-45D9-A9C1-7B26F85C6923}" dt="2023-07-04T19:43:54.325" v="11"/>
          <ac:picMkLst>
            <pc:docMk/>
            <pc:sldMk cId="1105257684" sldId="256"/>
            <ac:picMk id="5" creationId="{00000000-0000-0000-0000-000000000000}"/>
          </ac:picMkLst>
        </pc:picChg>
      </pc:sldChg>
    </pc:docChg>
  </pc:docChgLst>
  <pc:docChgLst>
    <pc:chgData name="Bucklin, Becky S" userId="92409861-9298-4a73-8093-c2eb1150ebe9" providerId="ADAL" clId="{94954DDA-EB08-4E57-BD9B-13C23FCECAA0}"/>
    <pc:docChg chg="">
      <pc:chgData name="Bucklin, Becky S" userId="92409861-9298-4a73-8093-c2eb1150ebe9" providerId="ADAL" clId="{94954DDA-EB08-4E57-BD9B-13C23FCECAA0}" dt="2023-07-28T16:24:43.578" v="0"/>
      <pc:docMkLst>
        <pc:docMk/>
      </pc:docMkLst>
      <pc:sldChg chg="delCm">
        <pc:chgData name="Bucklin, Becky S" userId="92409861-9298-4a73-8093-c2eb1150ebe9" providerId="ADAL" clId="{94954DDA-EB08-4E57-BD9B-13C23FCECAA0}" dt="2023-07-28T16:24:43.578" v="0"/>
        <pc:sldMkLst>
          <pc:docMk/>
          <pc:sldMk cId="1105257684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ucklin, Becky S" userId="92409861-9298-4a73-8093-c2eb1150ebe9" providerId="ADAL" clId="{94954DDA-EB08-4E57-BD9B-13C23FCECAA0}" dt="2023-07-28T16:24:43.578" v="0"/>
              <pc2:cmMkLst xmlns:pc2="http://schemas.microsoft.com/office/powerpoint/2019/9/main/command">
                <pc:docMk/>
                <pc:sldMk cId="1105257684" sldId="256"/>
                <pc2:cmMk id="{CDA4DF89-41A1-49E7-AB21-6E30AFA8EFB1}"/>
              </pc2:cmMkLst>
            </pc226:cmChg>
          </p:ext>
        </pc:extLst>
      </pc:sldChg>
    </pc:docChg>
  </pc:docChgLst>
  <pc:docChgLst>
    <pc:chgData name="Becky Bucklin" userId="92409861-9298-4a73-8093-c2eb1150ebe9" providerId="ADAL" clId="{4033E641-42B4-421B-996D-775FEEFA7EC7}"/>
    <pc:docChg chg="">
      <pc:chgData name="Becky Bucklin" userId="92409861-9298-4a73-8093-c2eb1150ebe9" providerId="ADAL" clId="{4033E641-42B4-421B-996D-775FEEFA7EC7}" dt="2023-06-27T14:34:11.416" v="0"/>
      <pc:docMkLst>
        <pc:docMk/>
      </pc:docMkLst>
      <pc:sldChg chg="modCm">
        <pc:chgData name="Becky Bucklin" userId="92409861-9298-4a73-8093-c2eb1150ebe9" providerId="ADAL" clId="{4033E641-42B4-421B-996D-775FEEFA7EC7}" dt="2023-06-27T14:34:11.416" v="0"/>
        <pc:sldMkLst>
          <pc:docMk/>
          <pc:sldMk cId="1105257684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ecky Bucklin" userId="92409861-9298-4a73-8093-c2eb1150ebe9" providerId="ADAL" clId="{4033E641-42B4-421B-996D-775FEEFA7EC7}" dt="2023-06-27T14:34:11.416" v="0"/>
              <pc2:cmMkLst xmlns:pc2="http://schemas.microsoft.com/office/powerpoint/2019/9/main/command">
                <pc:docMk/>
                <pc:sldMk cId="1105257684" sldId="256"/>
                <pc2:cmMk id="{CDA4DF89-41A1-49E7-AB21-6E30AFA8EFB1}"/>
              </pc2:cmMkLst>
              <pc226:cmRplyChg chg="add">
                <pc226:chgData name="Becky Bucklin" userId="92409861-9298-4a73-8093-c2eb1150ebe9" providerId="ADAL" clId="{4033E641-42B4-421B-996D-775FEEFA7EC7}" dt="2023-06-27T14:34:11.416" v="0"/>
                <pc2:cmRplyMkLst xmlns:pc2="http://schemas.microsoft.com/office/powerpoint/2019/9/main/command">
                  <pc:docMk/>
                  <pc:sldMk cId="1105257684" sldId="256"/>
                  <pc2:cmMk id="{CDA4DF89-41A1-49E7-AB21-6E30AFA8EFB1}"/>
                  <pc2:cmRplyMk id="{76B72229-4B44-4021-8E4E-5A91D1F0DB19}"/>
                </pc2:cmRplyMkLst>
              </pc226:cmRplyChg>
            </pc226:cmChg>
          </p:ext>
        </pc:ext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F4DE-CAD9-4F40-8D6A-D2792EDC4537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C6C9-67B5-4594-B578-33FC6F45E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346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F4DE-CAD9-4F40-8D6A-D2792EDC4537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C6C9-67B5-4594-B578-33FC6F45E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136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F4DE-CAD9-4F40-8D6A-D2792EDC4537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C6C9-67B5-4594-B578-33FC6F45E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36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F4DE-CAD9-4F40-8D6A-D2792EDC4537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C6C9-67B5-4594-B578-33FC6F45E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153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F4DE-CAD9-4F40-8D6A-D2792EDC4537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C6C9-67B5-4594-B578-33FC6F45E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723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F4DE-CAD9-4F40-8D6A-D2792EDC4537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C6C9-67B5-4594-B578-33FC6F45E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268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F4DE-CAD9-4F40-8D6A-D2792EDC4537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C6C9-67B5-4594-B578-33FC6F45E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098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F4DE-CAD9-4F40-8D6A-D2792EDC4537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C6C9-67B5-4594-B578-33FC6F45E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673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F4DE-CAD9-4F40-8D6A-D2792EDC4537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C6C9-67B5-4594-B578-33FC6F45E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052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F4DE-CAD9-4F40-8D6A-D2792EDC4537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C6C9-67B5-4594-B578-33FC6F45E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394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5F4DE-CAD9-4F40-8D6A-D2792EDC4537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7C6C9-67B5-4594-B578-33FC6F45E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982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5F4DE-CAD9-4F40-8D6A-D2792EDC4537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7C6C9-67B5-4594-B578-33FC6F45E3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34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7848" y="703462"/>
            <a:ext cx="4255008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800" dirty="0">
                <a:latin typeface="Franklin Gothic Book"/>
              </a:rPr>
              <a:t>Active Iowa Incident Report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5931" y="1219200"/>
            <a:ext cx="7161669" cy="88908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Date of Incident:_____________________________ Time :__________________AM/PM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/>
              </a:rPr>
              <a:t>Name of Active Iowa activity________________________ Location:________________________</a:t>
            </a:r>
          </a:p>
          <a:p>
            <a:pPr>
              <a:lnSpc>
                <a:spcPct val="150000"/>
              </a:lnSpc>
            </a:pPr>
            <a:endParaRPr lang="en-US" sz="800" dirty="0">
              <a:latin typeface="Franklin Gothic Book" panose="020B05030201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Name of Involved:__________________________________________ Age:___________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Home Address:_________________________________ Phone:____________________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City:__________________________________ State:________ Zip Code:_____________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Name of Involved:__________________________________________ Age:__________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Home Address:________________________________ Phone:____________________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City:__________________________________ State:________ Zip Code:_____________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Name of Involved:__________________________________________ Age:___________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Home Address:_________________________________ Phone:____________________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City:__________________________________ State:________ Zip Code:_____________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Description of Events:______________________________________________________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Who was notified?: 	○ Police        ○ Fire        ○ EMT        ○ Other:__________________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Witnesses:    Name:_______________________________ Phone:__________________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                       Name:_______________________________ Phone:__________________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                       Name:_______________________________ Phone:__________________</a:t>
            </a:r>
            <a:br>
              <a:rPr lang="en-US" sz="1500" dirty="0">
                <a:latin typeface="Franklin Gothic Book" panose="020B0503020102020204" pitchFamily="34" charset="0"/>
              </a:rPr>
            </a:br>
            <a:r>
              <a:rPr lang="en-US" sz="1500" dirty="0">
                <a:latin typeface="Franklin Gothic Book" panose="020B0503020102020204" pitchFamily="34" charset="0"/>
              </a:rPr>
              <a:t>PAL Completing Report: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Name:_____________________________ Signature:____________________________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Staff Person Completing Report (if applicable):</a:t>
            </a:r>
          </a:p>
          <a:p>
            <a:pPr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Name:_____________________________ Signature:____________________________</a:t>
            </a:r>
          </a:p>
          <a:p>
            <a:pPr algn="ctr">
              <a:lnSpc>
                <a:spcPct val="150000"/>
              </a:lnSpc>
            </a:pPr>
            <a:r>
              <a:rPr lang="en-US" sz="1500" dirty="0">
                <a:latin typeface="Franklin Gothic Book" panose="020B0503020102020204" pitchFamily="34" charset="0"/>
              </a:rPr>
              <a:t>*Submit within 24 hours of the occurrence*</a:t>
            </a:r>
          </a:p>
        </p:txBody>
      </p:sp>
      <p:sp>
        <p:nvSpPr>
          <p:cNvPr id="2" name="Rectangle 1"/>
          <p:cNvSpPr/>
          <p:nvPr/>
        </p:nvSpPr>
        <p:spPr>
          <a:xfrm>
            <a:off x="312803" y="2316480"/>
            <a:ext cx="7143381" cy="117652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13939" y="4517136"/>
            <a:ext cx="7143381" cy="101555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12803" y="3484434"/>
            <a:ext cx="7134237" cy="103022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03419" y="8311896"/>
            <a:ext cx="7152525" cy="135331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3" descr="A logo for a company&#10;&#10;Description automatically generated">
            <a:extLst>
              <a:ext uri="{FF2B5EF4-FFF2-40B4-BE49-F238E27FC236}">
                <a16:creationId xmlns:a16="http://schemas.microsoft.com/office/drawing/2014/main" id="{E47BB80C-00BB-EFED-9533-50D21DBED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6419" y="101918"/>
            <a:ext cx="1087755" cy="85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576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92956E0AADC543A8355F231A82CB27" ma:contentTypeVersion="17" ma:contentTypeDescription="Create a new document." ma:contentTypeScope="" ma:versionID="16d3fcf7de1ee32a1b764c44e05a946e">
  <xsd:schema xmlns:xsd="http://www.w3.org/2001/XMLSchema" xmlns:xs="http://www.w3.org/2001/XMLSchema" xmlns:p="http://schemas.microsoft.com/office/2006/metadata/properties" xmlns:ns2="7652079c-0e2a-420f-91e4-7acbb1d88394" xmlns:ns3="fe6aa1c0-b8fa-4fea-a6df-712fa33c584f" targetNamespace="http://schemas.microsoft.com/office/2006/metadata/properties" ma:root="true" ma:fieldsID="74639ef309a9708e51f2bffe5cf1efd4" ns2:_="" ns3:_="">
    <xsd:import namespace="7652079c-0e2a-420f-91e4-7acbb1d88394"/>
    <xsd:import namespace="fe6aa1c0-b8fa-4fea-a6df-712fa33c584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52079c-0e2a-420f-91e4-7acbb1d8839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af9f51b-2984-4022-8acc-3c23a99e8b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6aa1c0-b8fa-4fea-a6df-712fa33c584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55e54b1-bdc1-47ac-bfa3-302e7a3a1bdd}" ma:internalName="TaxCatchAll" ma:showField="CatchAllData" ma:web="fe6aa1c0-b8fa-4fea-a6df-712fa33c584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e6aa1c0-b8fa-4fea-a6df-712fa33c584f" xsi:nil="true"/>
    <lcf76f155ced4ddcb4097134ff3c332f xmlns="7652079c-0e2a-420f-91e4-7acbb1d8839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E75C6BA-EA99-4BD4-B4A2-1406C0BA1B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8D63948-E777-4404-A9EA-B471A2D31835}"/>
</file>

<file path=customXml/itemProps3.xml><?xml version="1.0" encoding="utf-8"?>
<ds:datastoreItem xmlns:ds="http://schemas.openxmlformats.org/officeDocument/2006/customXml" ds:itemID="{4ABAED78-F182-4DA9-B050-B2684C7413A4}">
  <ds:schemaRefs>
    <ds:schemaRef ds:uri="http://purl.org/dc/elements/1.1/"/>
    <ds:schemaRef ds:uri="http://schemas.openxmlformats.org/package/2006/metadata/core-properties"/>
    <ds:schemaRef ds:uri="fe6aa1c0-b8fa-4fea-a6df-712fa33c584f"/>
    <ds:schemaRef ds:uri="http://purl.org/dc/dcmitype/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7652079c-0e2a-420f-91e4-7acbb1d88394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140</Words>
  <Application>Microsoft Office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Franklin Gothic Book</vt:lpstr>
      <vt:lpstr>Office Theme</vt:lpstr>
      <vt:lpstr>PowerPoint Presentation</vt:lpstr>
    </vt:vector>
  </TitlesOfParts>
  <Company>University of Iowa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Pieper, Felicia J</dc:creator>
  <cp:lastModifiedBy>Bucklin, Becky S</cp:lastModifiedBy>
  <cp:revision>49</cp:revision>
  <dcterms:created xsi:type="dcterms:W3CDTF">2017-03-02T17:09:57Z</dcterms:created>
  <dcterms:modified xsi:type="dcterms:W3CDTF">2023-07-28T16:24:46Z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0x010100C192956E0AADC543A8355F231A82CB27</vt:lpwstr>
  </property>
  <property fmtid="{D5CDD505-2E9C-101B-9397-08002B2CF9AE}" pid="3" name="MediaServiceImageTags">
    <vt:lpwstr/>
  </property>
</Properties>
</file>